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dcf9f8ee6c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dcf9f8ee6c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cf9f8ee6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dcf9f8ee6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dcf9f8ee6c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dcf9f8ee6c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dcf9f8ee6c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dcf9f8ee6c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Strong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Jan Elicker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Clif Hardin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917500" y="970950"/>
            <a:ext cx="81723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 we are strong, together we carry on,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together we believe in the power of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 we are bold, together a faith we hold,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together we will rise in the power of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917500" y="970950"/>
            <a:ext cx="81723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see so many walls dividing us,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Walls made of pain and broken hearts.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need each other to break them down.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Lead the way with love, they will fall.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917500" y="970950"/>
            <a:ext cx="81723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 we are strong, together we carry on,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together we believe in the power of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 we are bold, together a faith we hold,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together we will rise in the power of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917500" y="970950"/>
            <a:ext cx="82266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hold each other in dark times.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the keepers of a flame.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light we kindle </a:t>
            </a:r>
            <a:b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will shine through the night.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will share the hope, heal the pain.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917500" y="970950"/>
            <a:ext cx="81723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 we are strong, together we carry on,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together we believe in the power of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 we are bold, together a faith we hold,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together we will rise in the power of love,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power of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